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62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553" autoAdjust="0"/>
    <p:restoredTop sz="94660"/>
  </p:normalViewPr>
  <p:slideViewPr>
    <p:cSldViewPr>
      <p:cViewPr varScale="1">
        <p:scale>
          <a:sx n="71" d="100"/>
          <a:sy n="71" d="100"/>
        </p:scale>
        <p:origin x="93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5521-CD7A-4222-8DF0-13F3896F6A0A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microsoft.com/office/2007/relationships/hdphoto" Target="../media/hdphoto4.wdp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microsoft.com/office/2007/relationships/hdphoto" Target="../media/hdphoto3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png"/><Relationship Id="rId7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45.png"/><Relationship Id="rId4" Type="http://schemas.microsoft.com/office/2007/relationships/hdphoto" Target="../media/hdphoto5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4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16.png"/><Relationship Id="rId4" Type="http://schemas.microsoft.com/office/2007/relationships/hdphoto" Target="../media/hdphoto5.wdp"/><Relationship Id="rId9" Type="http://schemas.openxmlformats.org/officeDocument/2006/relationships/image" Target="../media/image18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0.png"/><Relationship Id="rId7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4.wdp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9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10" Type="http://schemas.microsoft.com/office/2007/relationships/hdphoto" Target="../media/hdphoto3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0.jpeg"/><Relationship Id="rId3" Type="http://schemas.microsoft.com/office/2007/relationships/hdphoto" Target="../media/hdphoto9.wdp"/><Relationship Id="rId7" Type="http://schemas.microsoft.com/office/2007/relationships/hdphoto" Target="../media/hdphoto10.wdp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" Type="http://schemas.openxmlformats.org/officeDocument/2006/relationships/image" Target="../media/image33.png"/><Relationship Id="rId16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38.png"/><Relationship Id="rId5" Type="http://schemas.openxmlformats.org/officeDocument/2006/relationships/image" Target="../media/image35.png"/><Relationship Id="rId15" Type="http://schemas.microsoft.com/office/2007/relationships/hdphoto" Target="../media/hdphoto4.wdp"/><Relationship Id="rId10" Type="http://schemas.microsoft.com/office/2007/relationships/hdphoto" Target="../media/hdphoto3.wdp"/><Relationship Id="rId4" Type="http://schemas.openxmlformats.org/officeDocument/2006/relationships/image" Target="../media/image34.png"/><Relationship Id="rId9" Type="http://schemas.openxmlformats.org/officeDocument/2006/relationships/image" Target="../media/image13.png"/><Relationship Id="rId14" Type="http://schemas.openxmlformats.org/officeDocument/2006/relationships/image" Target="../media/image4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Сказка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 </a:t>
            </a:r>
            <a:r>
              <a:rPr lang="ru-RU" dirty="0" smtClean="0"/>
              <a:t>Баба Яга и правила дорожного движения»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653136"/>
            <a:ext cx="5832648" cy="1512168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Подготовила : Анищенко С.В.</a:t>
            </a:r>
          </a:p>
          <a:p>
            <a:r>
              <a:rPr lang="ru-RU" dirty="0" smtClean="0"/>
              <a:t>Воспитатель группы « Ручеек»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43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8115" y="476394"/>
            <a:ext cx="1673725" cy="22435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616" y="2564904"/>
            <a:ext cx="3515682" cy="3855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4783790" y="1610439"/>
            <a:ext cx="375712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Однажды Баба Яга летела в ступе над селом Косулино, Свердловской области. Ступа у нее сломалась, и пришлось ей пешком идти домой в лес через город.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140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260648"/>
            <a:ext cx="3779912" cy="2834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492896"/>
            <a:ext cx="7056784" cy="4176464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Попыталась </a:t>
            </a:r>
            <a:r>
              <a:rPr lang="ru-RU" sz="2800" dirty="0">
                <a:solidFill>
                  <a:schemeClr val="tx1"/>
                </a:solidFill>
              </a:rPr>
              <a:t>Баба Яга перейти дорогу в неположенном месте, но ее милиционер остановил: «Как Вам, бабушка не стыдно! Из-за Вас может произойти авария. Разве вы не знаете, что дорогу нужно переходить на перекрестке, там, где есть светофор, или по «Зебре»?».</a:t>
            </a:r>
          </a:p>
        </p:txBody>
      </p:sp>
    </p:spTree>
    <p:extLst>
      <p:ext uri="{BB962C8B-B14F-4D97-AF65-F5344CB8AC3E}">
        <p14:creationId xmlns:p14="http://schemas.microsoft.com/office/powerpoint/2010/main" val="60538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11960" y="1268760"/>
            <a:ext cx="4392488" cy="100811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</a:rPr>
              <a:t>Баба Яга ничего о дорожных правилах не знала, испугалась: «Как это по зебре? Что такое перекресток?» Милиционер удивился такой безграмотности и подвел ее к перекрестку. В это время на светофоре загорелся красный свет, а Баба Яга начала переходить дорогу.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664" y="2376"/>
            <a:ext cx="2304256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3287360"/>
            <a:ext cx="2316224" cy="3250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763688" y="3741842"/>
            <a:ext cx="49685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Раздался визг тормозов, Бабу Ягу чуть не сбила машина. Тогда милиционер решил бабушку оштрафовать, а Баба Яга говорит жалобным голосом: «Да не знаю я, внучек, этих правил дорожных, безграмотная я, да и в городе вашем я впервые».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51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800200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700" dirty="0"/>
              <a:t>Решил тогда милиционер отвести бабушку в детский сад  № 34 «Родничок» к ребятам, на занятия по правилам дорожного движения, они умные, правила поведения на дороге изучают.</a:t>
            </a:r>
            <a:br>
              <a:rPr lang="ru-RU" sz="2700" dirty="0"/>
            </a:br>
            <a:endParaRPr lang="ru-RU" sz="27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941513"/>
            <a:ext cx="7848600" cy="441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>
                <a:solidFill>
                  <a:schemeClr val="tx1"/>
                </a:solidFill>
              </a:rPr>
              <a:t>Ребята рассказали Бабе Яге о том, как должны вести себя пешеходы, что такое светофор и как он работает, что означает слово «зебра», почему только по ней переходить дорогу, а не где попало.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50678"/>
            <a:ext cx="4038600" cy="3025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7802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4784"/>
            <a:ext cx="4038600" cy="46413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После таких уроков Баба Яга стала правильно переходить дорогу, быстро добралась до своего дома и рассказала о правилах дорожного движения лесным жителям, так, на всякий случай, если и они случайно попадут в какой либо город.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495800" y="1681237"/>
            <a:ext cx="4324672" cy="4248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45163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chemeClr val="tx1"/>
                </a:solidFill>
              </a:rPr>
              <a:t>Вот </a:t>
            </a:r>
            <a:r>
              <a:rPr lang="ru-RU" dirty="0">
                <a:solidFill>
                  <a:schemeClr val="tx1"/>
                </a:solidFill>
              </a:rPr>
              <a:t>и сказочке конец, а кто правила знает и соблюдает, тот молодец!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619672"/>
            <a:ext cx="7272807" cy="4473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570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196752"/>
            <a:ext cx="8272242" cy="4653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242</Words>
  <Application>Microsoft Office PowerPoint</Application>
  <PresentationFormat>Экран (4:3)</PresentationFormat>
  <Paragraphs>12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Тема Office</vt:lpstr>
      <vt:lpstr>Сказка  « Баба Яга и правила дорожного движения»</vt:lpstr>
      <vt:lpstr>Презентация PowerPoint</vt:lpstr>
      <vt:lpstr>Презентация PowerPoint</vt:lpstr>
      <vt:lpstr>Баба Яга ничего о дорожных правилах не знала, испугалась: «Как это по зебре? Что такое перекресток?» Милиционер удивился такой безграмотности и подвел ее к перекрестку. В это время на светофоре загорелся красный свет, а Баба Яга начала переходить дорогу. </vt:lpstr>
      <vt:lpstr>Решил тогда милиционер отвести бабушку в детский сад  № 34 «Родничок» к ребятам, на занятия по правилам дорожного движения, они умные, правила поведения на дороге изучают. </vt:lpstr>
      <vt:lpstr>Презентация PowerPoint</vt:lpstr>
      <vt:lpstr>Презентация PowerPoint</vt:lpstr>
      <vt:lpstr> Вот и сказочке конец, а кто правила знает и соблюдает, тот молодец!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creator>Павел Погодаев</dc:creator>
  <cp:lastModifiedBy>User</cp:lastModifiedBy>
  <cp:revision>39</cp:revision>
  <dcterms:created xsi:type="dcterms:W3CDTF">2017-11-06T09:36:21Z</dcterms:created>
  <dcterms:modified xsi:type="dcterms:W3CDTF">2020-10-22T13:54:39Z</dcterms:modified>
</cp:coreProperties>
</file>