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660"/>
  </p:normalViewPr>
  <p:slideViewPr>
    <p:cSldViewPr>
      <p:cViewPr varScale="1">
        <p:scale>
          <a:sx n="71" d="100"/>
          <a:sy n="71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3" Type="http://schemas.microsoft.com/office/2007/relationships/hdphoto" Target="../media/hdphoto9.wdp"/><Relationship Id="rId7" Type="http://schemas.microsoft.com/office/2007/relationships/hdphoto" Target="../media/hdphoto10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Сказка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 </a:t>
            </a:r>
            <a:r>
              <a:rPr lang="ru-RU" dirty="0" smtClean="0"/>
              <a:t>Баба Яга и правила дорожного движения»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5832648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: Анищенко С.В.</a:t>
            </a:r>
          </a:p>
          <a:p>
            <a:r>
              <a:rPr lang="ru-RU" dirty="0" smtClean="0"/>
              <a:t>Воспитатель группы « Ручеек»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115" y="476394"/>
            <a:ext cx="1673725" cy="224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64904"/>
            <a:ext cx="3515682" cy="385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3790" y="1610439"/>
            <a:ext cx="37571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Баба Яга летела в ступе над селом Косулино, Свердловской области. Ступа у нее сломалась, и пришлось ей пешком идти домой в лес через город.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92896"/>
            <a:ext cx="7056784" cy="4176464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Попыталась </a:t>
            </a:r>
            <a:r>
              <a:rPr lang="ru-RU" sz="2800" dirty="0">
                <a:solidFill>
                  <a:schemeClr val="tx1"/>
                </a:solidFill>
              </a:rPr>
              <a:t>Баба Яга перейти дорогу в неположенном месте, но ее милиционер остановил: «Как Вам, бабушка не стыдно! Из-за Вас может произойти авария. Разве вы не знаете, что дорогу нужно переходить на перекрестке, там, где есть светофор, или по «Зебре»?».</a:t>
            </a:r>
          </a:p>
        </p:txBody>
      </p:sp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268760"/>
            <a:ext cx="4392488" cy="100811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Баба Яга ничего о дорожных правилах не знала, испугалась: «Как это по зебре? Что такое перекресток?» Милиционер удивился такой безграмотности и подвел ее к перекрестку. В это время на светофоре загорелся красный свет, а Баба Яга начала переходить дорогу.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376"/>
            <a:ext cx="230425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287360"/>
            <a:ext cx="2316224" cy="325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3741842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Раздался визг тормозов, Бабу Ягу чуть не сбила машина. Тогда милиционер решил бабушку оштрафовать, а Баба Яга говорит жалобным голосом: «Да не знаю я, внучек, этих правил дорожных, безграмотная я, да и в городе вашем я впервые».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/>
              <a:t>Решил тогда милиционер отвести бабушку в детский сад  № 34 «Родничок» к ребятам, на занятия по правилам дорожного движения, они умные, правила поведения на дороге изучают.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41513"/>
            <a:ext cx="7848600" cy="441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Ребята рассказали Бабе Яге о том, как должны вести себя пешеходы, что такое светофор и как он работает, что означает слово «зебра», почему только по ней переходить дорогу, а не где попало.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0678"/>
            <a:ext cx="4038600" cy="302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80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После таких уроков Баба Яга стала правильно переходить дорогу, быстро добралась до своего дома и рассказала о правилах дорожного движения лесным жителям, так, на всякий случай, если и они случайно попадут в какой либо город.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81237"/>
            <a:ext cx="43246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1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Вот </a:t>
            </a:r>
            <a:r>
              <a:rPr lang="ru-RU" dirty="0">
                <a:solidFill>
                  <a:schemeClr val="tx1"/>
                </a:solidFill>
              </a:rPr>
              <a:t>и сказочке конец, а кто правила знает и соблюдает, тот молодец!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19672"/>
            <a:ext cx="7272807" cy="447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272242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242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Сказка  « Баба Яга и правила дорожного движения»</vt:lpstr>
      <vt:lpstr>Презентация PowerPoint</vt:lpstr>
      <vt:lpstr>Презентация PowerPoint</vt:lpstr>
      <vt:lpstr>Баба Яга ничего о дорожных правилах не знала, испугалась: «Как это по зебре? Что такое перекресток?» Милиционер удивился такой безграмотности и подвел ее к перекрестку. В это время на светофоре загорелся красный свет, а Баба Яга начала переходить дорогу. </vt:lpstr>
      <vt:lpstr>Решил тогда милиционер отвести бабушку в детский сад  № 34 «Родничок» к ребятам, на занятия по правилам дорожного движения, они умные, правила поведения на дороге изучают. </vt:lpstr>
      <vt:lpstr>Презентация PowerPoint</vt:lpstr>
      <vt:lpstr>Презентация PowerPoint</vt:lpstr>
      <vt:lpstr> Вот и сказочке конец, а кто правила знает и соблюдает, тот молодец!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User</cp:lastModifiedBy>
  <cp:revision>39</cp:revision>
  <dcterms:created xsi:type="dcterms:W3CDTF">2017-11-06T09:36:21Z</dcterms:created>
  <dcterms:modified xsi:type="dcterms:W3CDTF">2020-10-22T13:54:39Z</dcterms:modified>
</cp:coreProperties>
</file>